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2" dt="2025-03-07T15:39:36.5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0561" autoAdjust="0"/>
  </p:normalViewPr>
  <p:slideViewPr>
    <p:cSldViewPr snapToGrid="0">
      <p:cViewPr varScale="1">
        <p:scale>
          <a:sx n="106" d="100"/>
          <a:sy n="10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4-07T20:13:04.676" v="1902" actId="114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</pc:sldChg>
      <pc:sldChg chg="modSp mod">
        <pc:chgData name="Weifeng Xu" userId="e7aed605-a3dd-4d5a-a692-a87037af107b" providerId="ADAL" clId="{75D3DEB3-B35E-455E-962A-766371A73E71}" dt="2025-04-07T20:03:16.009" v="1811" actId="6549"/>
        <pc:sldMkLst>
          <pc:docMk/>
          <pc:sldMk cId="4181509598" sldId="290"/>
        </pc:sldMkLst>
        <pc:spChg chg="mod">
          <ac:chgData name="Weifeng Xu" userId="e7aed605-a3dd-4d5a-a692-a87037af107b" providerId="ADAL" clId="{75D3DEB3-B35E-455E-962A-766371A73E71}" dt="2025-04-07T20:03:16.009" v="1811" actId="6549"/>
          <ac:spMkLst>
            <pc:docMk/>
            <pc:sldMk cId="4181509598" sldId="290"/>
            <ac:spMk id="2" creationId="{CA5545A6-EE14-4B79-81E7-BD8CCC5510CD}"/>
          </ac:spMkLst>
        </pc:spChg>
        <pc:spChg chg="mod">
          <ac:chgData name="Weifeng Xu" userId="e7aed605-a3dd-4d5a-a692-a87037af107b" providerId="ADAL" clId="{75D3DEB3-B35E-455E-962A-766371A73E71}" dt="2025-04-07T20:01:56.517" v="1794" actId="14100"/>
          <ac:spMkLst>
            <pc:docMk/>
            <pc:sldMk cId="4181509598" sldId="290"/>
            <ac:spMk id="3" creationId="{DD5C7459-0470-44F4-989E-106FA3526F9E}"/>
          </ac:spMkLst>
        </pc:spChg>
        <pc:spChg chg="mod">
          <ac:chgData name="Weifeng Xu" userId="e7aed605-a3dd-4d5a-a692-a87037af107b" providerId="ADAL" clId="{75D3DEB3-B35E-455E-962A-766371A73E71}" dt="2025-04-07T20:02:02.355" v="1795" actId="1076"/>
          <ac:spMkLst>
            <pc:docMk/>
            <pc:sldMk cId="4181509598" sldId="290"/>
            <ac:spMk id="7" creationId="{55CA829C-7CA7-4F2E-8E1C-E5BCD018CCF8}"/>
          </ac:spMkLst>
        </pc:spChg>
        <pc:spChg chg="mod">
          <ac:chgData name="Weifeng Xu" userId="e7aed605-a3dd-4d5a-a692-a87037af107b" providerId="ADAL" clId="{75D3DEB3-B35E-455E-962A-766371A73E71}" dt="2025-04-07T20:02:02.355" v="1795" actId="1076"/>
          <ac:spMkLst>
            <pc:docMk/>
            <pc:sldMk cId="4181509598" sldId="290"/>
            <ac:spMk id="15" creationId="{F23B3857-AA7C-4ADA-A693-B245B0C57526}"/>
          </ac:spMkLst>
        </pc:spChg>
        <pc:picChg chg="mod">
          <ac:chgData name="Weifeng Xu" userId="e7aed605-a3dd-4d5a-a692-a87037af107b" providerId="ADAL" clId="{75D3DEB3-B35E-455E-962A-766371A73E71}" dt="2025-04-07T20:02:02.355" v="1795" actId="1076"/>
          <ac:picMkLst>
            <pc:docMk/>
            <pc:sldMk cId="4181509598" sldId="290"/>
            <ac:picMk id="5" creationId="{95907777-A67C-45D3-B042-17BCC19EC686}"/>
          </ac:picMkLst>
        </pc:picChg>
        <pc:cxnChg chg="mod">
          <ac:chgData name="Weifeng Xu" userId="e7aed605-a3dd-4d5a-a692-a87037af107b" providerId="ADAL" clId="{75D3DEB3-B35E-455E-962A-766371A73E71}" dt="2025-04-07T20:02:02.355" v="1795" actId="1076"/>
          <ac:cxnSpMkLst>
            <pc:docMk/>
            <pc:sldMk cId="4181509598" sldId="290"/>
            <ac:cxnSpMk id="9" creationId="{E0E250C0-0345-4F3F-A93A-DA9C1B6944E0}"/>
          </ac:cxnSpMkLst>
        </pc:cxnChg>
        <pc:cxnChg chg="mod">
          <ac:chgData name="Weifeng Xu" userId="e7aed605-a3dd-4d5a-a692-a87037af107b" providerId="ADAL" clId="{75D3DEB3-B35E-455E-962A-766371A73E71}" dt="2025-04-07T20:02:02.355" v="1795" actId="1076"/>
          <ac:cxnSpMkLst>
            <pc:docMk/>
            <pc:sldMk cId="4181509598" sldId="290"/>
            <ac:cxnSpMk id="14" creationId="{4C016524-134E-4C4A-BE40-482B249A4800}"/>
          </ac:cxnSpMkLst>
        </pc:cxnChg>
      </pc:sldChg>
      <pc:sldChg chg="modSp mod">
        <pc:chgData name="Weifeng Xu" userId="e7aed605-a3dd-4d5a-a692-a87037af107b" providerId="ADAL" clId="{75D3DEB3-B35E-455E-962A-766371A73E71}" dt="2025-04-07T19:58:26.324" v="1753" actId="404"/>
        <pc:sldMkLst>
          <pc:docMk/>
          <pc:sldMk cId="1631441210" sldId="291"/>
        </pc:sldMkLst>
        <pc:spChg chg="mod">
          <ac:chgData name="Weifeng Xu" userId="e7aed605-a3dd-4d5a-a692-a87037af107b" providerId="ADAL" clId="{75D3DEB3-B35E-455E-962A-766371A73E71}" dt="2025-04-07T19:58:26.324" v="1753" actId="404"/>
          <ac:spMkLst>
            <pc:docMk/>
            <pc:sldMk cId="1631441210" sldId="291"/>
            <ac:spMk id="4" creationId="{34244B9B-2E4C-4708-81C9-C790AC0D7141}"/>
          </ac:spMkLst>
        </pc:spChg>
      </pc:sldChg>
      <pc:sldChg chg="modSp mod">
        <pc:chgData name="Weifeng Xu" userId="e7aed605-a3dd-4d5a-a692-a87037af107b" providerId="ADAL" clId="{75D3DEB3-B35E-455E-962A-766371A73E71}" dt="2025-04-07T20:03:40.388" v="1812" actId="108"/>
        <pc:sldMkLst>
          <pc:docMk/>
          <pc:sldMk cId="2491873286" sldId="293"/>
        </pc:sldMkLst>
        <pc:spChg chg="mod">
          <ac:chgData name="Weifeng Xu" userId="e7aed605-a3dd-4d5a-a692-a87037af107b" providerId="ADAL" clId="{75D3DEB3-B35E-455E-962A-766371A73E71}" dt="2025-04-07T20:03:40.388" v="1812" actId="108"/>
          <ac:spMkLst>
            <pc:docMk/>
            <pc:sldMk cId="2491873286" sldId="293"/>
            <ac:spMk id="2" creationId="{36403A56-B6EF-4CE5-ABC6-3775A917FB11}"/>
          </ac:spMkLst>
        </pc:spChg>
      </pc:sldChg>
      <pc:sldChg chg="modSp mod">
        <pc:chgData name="Weifeng Xu" userId="e7aed605-a3dd-4d5a-a692-a87037af107b" providerId="ADAL" clId="{75D3DEB3-B35E-455E-962A-766371A73E71}" dt="2025-04-07T19:58:20.658" v="1751" actId="404"/>
        <pc:sldMkLst>
          <pc:docMk/>
          <pc:sldMk cId="3897550038" sldId="295"/>
        </pc:sldMkLst>
        <pc:spChg chg="mod">
          <ac:chgData name="Weifeng Xu" userId="e7aed605-a3dd-4d5a-a692-a87037af107b" providerId="ADAL" clId="{75D3DEB3-B35E-455E-962A-766371A73E71}" dt="2025-04-07T19:58:20.658" v="1751" actId="404"/>
          <ac:spMkLst>
            <pc:docMk/>
            <pc:sldMk cId="3897550038" sldId="295"/>
            <ac:spMk id="2" creationId="{305020BC-BB92-4B15-90E9-024C022E7466}"/>
          </ac:spMkLst>
        </pc:spChg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</pc:sldChg>
      <pc:sldChg chg="modSp mod">
        <pc:chgData name="Weifeng Xu" userId="e7aed605-a3dd-4d5a-a692-a87037af107b" providerId="ADAL" clId="{75D3DEB3-B35E-455E-962A-766371A73E71}" dt="2025-03-29T13:58:31.485" v="1457" actId="20577"/>
        <pc:sldMkLst>
          <pc:docMk/>
          <pc:sldMk cId="2170298086" sldId="298"/>
        </pc:sldMkLst>
        <pc:spChg chg="mod">
          <ac:chgData name="Weifeng Xu" userId="e7aed605-a3dd-4d5a-a692-a87037af107b" providerId="ADAL" clId="{75D3DEB3-B35E-455E-962A-766371A73E71}" dt="2025-03-29T13:58:31.485" v="1457" actId="20577"/>
          <ac:spMkLst>
            <pc:docMk/>
            <pc:sldMk cId="2170298086" sldId="298"/>
            <ac:spMk id="5" creationId="{ADD2F9B2-8562-4110-AC9C-4B3777D74D21}"/>
          </ac:spMkLst>
        </pc:spChg>
      </pc:sldChg>
      <pc:sldChg chg="modSp mod">
        <pc:chgData name="Weifeng Xu" userId="e7aed605-a3dd-4d5a-a692-a87037af107b" providerId="ADAL" clId="{75D3DEB3-B35E-455E-962A-766371A73E71}" dt="2025-04-07T20:07:36.356" v="1882" actId="404"/>
        <pc:sldMkLst>
          <pc:docMk/>
          <pc:sldMk cId="3103008263" sldId="299"/>
        </pc:sldMkLst>
        <pc:spChg chg="mod">
          <ac:chgData name="Weifeng Xu" userId="e7aed605-a3dd-4d5a-a692-a87037af107b" providerId="ADAL" clId="{75D3DEB3-B35E-455E-962A-766371A73E71}" dt="2025-04-07T20:07:36.356" v="1882" actId="404"/>
          <ac:spMkLst>
            <pc:docMk/>
            <pc:sldMk cId="3103008263" sldId="299"/>
            <ac:spMk id="20" creationId="{BE362557-F9A6-4881-829F-54B7FDC769A1}"/>
          </ac:spMkLst>
        </pc:spChg>
      </pc:sldChg>
      <pc:sldChg chg="addSp delSp modSp mod">
        <pc:chgData name="Weifeng Xu" userId="e7aed605-a3dd-4d5a-a692-a87037af107b" providerId="ADAL" clId="{75D3DEB3-B35E-455E-962A-766371A73E71}" dt="2025-03-16T23:23:11.637" v="1454" actId="6549"/>
        <pc:sldMkLst>
          <pc:docMk/>
          <pc:sldMk cId="3296257568" sldId="300"/>
        </pc:sldMkLst>
        <pc:spChg chg="mod">
          <ac:chgData name="Weifeng Xu" userId="e7aed605-a3dd-4d5a-a692-a87037af107b" providerId="ADAL" clId="{75D3DEB3-B35E-455E-962A-766371A73E71}" dt="2025-03-16T23:23:11.637" v="1454" actId="6549"/>
          <ac:spMkLst>
            <pc:docMk/>
            <pc:sldMk cId="3296257568" sldId="300"/>
            <ac:spMk id="4" creationId="{75B9B01B-569C-4C50-84EF-8225F23259CC}"/>
          </ac:spMkLst>
        </pc:spChg>
        <pc:spChg chg="add del mod">
          <ac:chgData name="Weifeng Xu" userId="e7aed605-a3dd-4d5a-a692-a87037af107b" providerId="ADAL" clId="{75D3DEB3-B35E-455E-962A-766371A73E71}" dt="2025-03-03T16:09:33.257" v="1224" actId="14100"/>
          <ac:spMkLst>
            <pc:docMk/>
            <pc:sldMk cId="3296257568" sldId="300"/>
            <ac:spMk id="6" creationId="{36D6FA1F-72B8-4439-C93D-25A2805B04CE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</pc:sldChg>
      <pc:sldChg chg="addSp delSp modSp mod">
        <pc:chgData name="Weifeng Xu" userId="e7aed605-a3dd-4d5a-a692-a87037af107b" providerId="ADAL" clId="{75D3DEB3-B35E-455E-962A-766371A73E71}" dt="2025-03-07T15:39:29.827" v="1295" actId="21"/>
        <pc:sldMkLst>
          <pc:docMk/>
          <pc:sldMk cId="1157364614" sldId="304"/>
        </pc:sldMkLst>
      </pc:sldChg>
      <pc:sldChg chg="addSp modSp mod">
        <pc:chgData name="Weifeng Xu" userId="e7aed605-a3dd-4d5a-a692-a87037af107b" providerId="ADAL" clId="{75D3DEB3-B35E-455E-962A-766371A73E71}" dt="2025-03-07T15:39:39.907" v="1297" actId="1076"/>
        <pc:sldMkLst>
          <pc:docMk/>
          <pc:sldMk cId="2691207312" sldId="306"/>
        </pc:sldMkLst>
        <pc:spChg chg="add mod">
          <ac:chgData name="Weifeng Xu" userId="e7aed605-a3dd-4d5a-a692-a87037af107b" providerId="ADAL" clId="{75D3DEB3-B35E-455E-962A-766371A73E71}" dt="2025-03-07T15:39:39.907" v="1297" actId="1076"/>
          <ac:spMkLst>
            <pc:docMk/>
            <pc:sldMk cId="2691207312" sldId="306"/>
            <ac:spMk id="2" creationId="{593C0D6F-9269-69D7-CB67-8522C912971A}"/>
          </ac:spMkLst>
        </pc:sp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</pc:sldChg>
      <pc:sldChg chg="modSp mod">
        <pc:chgData name="Weifeng Xu" userId="e7aed605-a3dd-4d5a-a692-a87037af107b" providerId="ADAL" clId="{75D3DEB3-B35E-455E-962A-766371A73E71}" dt="2025-03-30T01:38:53.729" v="1656" actId="20577"/>
        <pc:sldMkLst>
          <pc:docMk/>
          <pc:sldMk cId="4206602367" sldId="314"/>
        </pc:sldMkLst>
        <pc:spChg chg="mod">
          <ac:chgData name="Weifeng Xu" userId="e7aed605-a3dd-4d5a-a692-a87037af107b" providerId="ADAL" clId="{75D3DEB3-B35E-455E-962A-766371A73E71}" dt="2025-03-30T01:38:53.729" v="1656" actId="20577"/>
          <ac:spMkLst>
            <pc:docMk/>
            <pc:sldMk cId="4206602367" sldId="314"/>
            <ac:spMk id="5" creationId="{2424844D-7DCA-4327-92FC-272DE051D50B}"/>
          </ac:spMkLst>
        </pc:spChg>
      </pc:sldChg>
      <pc:sldChg chg="addSp modSp mod">
        <pc:chgData name="Weifeng Xu" userId="e7aed605-a3dd-4d5a-a692-a87037af107b" providerId="ADAL" clId="{75D3DEB3-B35E-455E-962A-766371A73E71}" dt="2025-03-07T15:30:34.403" v="1286" actId="207"/>
        <pc:sldMkLst>
          <pc:docMk/>
          <pc:sldMk cId="3138603609" sldId="316"/>
        </pc:sldMkLst>
        <pc:spChg chg="add mod">
          <ac:chgData name="Weifeng Xu" userId="e7aed605-a3dd-4d5a-a692-a87037af107b" providerId="ADAL" clId="{75D3DEB3-B35E-455E-962A-766371A73E71}" dt="2025-03-07T15:30:34.403" v="1286" actId="207"/>
          <ac:spMkLst>
            <pc:docMk/>
            <pc:sldMk cId="3138603609" sldId="316"/>
            <ac:spMk id="6" creationId="{7BDF193A-83F2-BECA-1131-A05555B0A212}"/>
          </ac:spMkLst>
        </pc:spChg>
        <pc:picChg chg="mod">
          <ac:chgData name="Weifeng Xu" userId="e7aed605-a3dd-4d5a-a692-a87037af107b" providerId="ADAL" clId="{75D3DEB3-B35E-455E-962A-766371A73E71}" dt="2025-03-07T15:30:17.090" v="1281" actId="1076"/>
          <ac:picMkLst>
            <pc:docMk/>
            <pc:sldMk cId="3138603609" sldId="316"/>
            <ac:picMk id="4" creationId="{E68EDE49-AB22-4297-BFA8-BE980FD76BDA}"/>
          </ac:picMkLst>
        </pc:picChg>
      </pc:sldChg>
      <pc:sldChg chg="addSp modSp mod">
        <pc:chgData name="Weifeng Xu" userId="e7aed605-a3dd-4d5a-a692-a87037af107b" providerId="ADAL" clId="{75D3DEB3-B35E-455E-962A-766371A73E71}" dt="2025-03-07T15:33:37.793" v="1288" actId="13822"/>
        <pc:sldMkLst>
          <pc:docMk/>
          <pc:sldMk cId="245120813" sldId="319"/>
        </pc:sldMkLst>
        <pc:cxnChg chg="add mod">
          <ac:chgData name="Weifeng Xu" userId="e7aed605-a3dd-4d5a-a692-a87037af107b" providerId="ADAL" clId="{75D3DEB3-B35E-455E-962A-766371A73E71}" dt="2025-03-07T15:33:37.793" v="1288" actId="13822"/>
          <ac:cxnSpMkLst>
            <pc:docMk/>
            <pc:sldMk cId="245120813" sldId="319"/>
            <ac:cxnSpMk id="10" creationId="{8B431F20-A902-E6F7-A0DE-6E420118F52E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75D3DEB3-B35E-455E-962A-766371A73E71}" dt="2025-03-29T15:26:49.155" v="1655" actId="20577"/>
        <pc:sldMkLst>
          <pc:docMk/>
          <pc:sldMk cId="1182446801" sldId="327"/>
        </pc:sldMkLst>
        <pc:spChg chg="mod">
          <ac:chgData name="Weifeng Xu" userId="e7aed605-a3dd-4d5a-a692-a87037af107b" providerId="ADAL" clId="{75D3DEB3-B35E-455E-962A-766371A73E71}" dt="2025-03-29T15:26:49.155" v="1655" actId="20577"/>
          <ac:spMkLst>
            <pc:docMk/>
            <pc:sldMk cId="1182446801" sldId="327"/>
            <ac:spMk id="2" creationId="{74AD3B46-9F63-4499-8A98-92F92BCB8A8A}"/>
          </ac:spMkLst>
        </pc:sp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75D3DEB3-B35E-455E-962A-766371A73E71}" dt="2025-04-07T20:13:04.676" v="1902" actId="114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5-04-07T20:13:04.676" v="1902" actId="114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</pc:sldChg>
      <pc:sldChg chg="delSp mod">
        <pc:chgData name="Weifeng Xu" userId="e7aed605-a3dd-4d5a-a692-a87037af107b" providerId="ADAL" clId="{75D3DEB3-B35E-455E-962A-766371A73E71}" dt="2025-04-03T00:55:08.783" v="1658" actId="478"/>
        <pc:sldMkLst>
          <pc:docMk/>
          <pc:sldMk cId="1408481161" sldId="346"/>
        </pc:sldMkLst>
      </pc:sldChg>
      <pc:sldChg chg="modSp mod">
        <pc:chgData name="Weifeng Xu" userId="e7aed605-a3dd-4d5a-a692-a87037af107b" providerId="ADAL" clId="{75D3DEB3-B35E-455E-962A-766371A73E71}" dt="2025-03-29T14:49:26.496" v="1651" actId="20577"/>
        <pc:sldMkLst>
          <pc:docMk/>
          <pc:sldMk cId="623856579" sldId="353"/>
        </pc:sldMkLst>
        <pc:spChg chg="mod">
          <ac:chgData name="Weifeng Xu" userId="e7aed605-a3dd-4d5a-a692-a87037af107b" providerId="ADAL" clId="{75D3DEB3-B35E-455E-962A-766371A73E71}" dt="2025-03-29T14:49:26.496" v="1651" actId="20577"/>
          <ac:spMkLst>
            <pc:docMk/>
            <pc:sldMk cId="623856579" sldId="353"/>
            <ac:spMk id="5" creationId="{ED85393E-F470-4621-BFC8-258617D0D65E}"/>
          </ac:spMkLst>
        </pc:sp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</pc:sldChg>
      <pc:sldChg chg="modSp mod">
        <pc:chgData name="Weifeng Xu" userId="e7aed605-a3dd-4d5a-a692-a87037af107b" providerId="ADAL" clId="{75D3DEB3-B35E-455E-962A-766371A73E71}" dt="2025-03-03T16:31:34.996" v="1276" actId="6549"/>
        <pc:sldMkLst>
          <pc:docMk/>
          <pc:sldMk cId="3368424087" sldId="355"/>
        </pc:sldMkLst>
        <pc:spChg chg="mod">
          <ac:chgData name="Weifeng Xu" userId="e7aed605-a3dd-4d5a-a692-a87037af107b" providerId="ADAL" clId="{75D3DEB3-B35E-455E-962A-766371A73E71}" dt="2025-03-03T16:31:34.996" v="1276" actId="6549"/>
          <ac:spMkLst>
            <pc:docMk/>
            <pc:sldMk cId="3368424087" sldId="355"/>
            <ac:spMk id="5" creationId="{4890C3AE-A335-4757-84D6-33366537E0C3}"/>
          </ac:spMkLst>
        </pc:spChg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  <pc:cxnChg chg="mod">
          <ac:chgData name="Weifeng Xu" userId="e7aed605-a3dd-4d5a-a692-a87037af107b" providerId="ADAL" clId="{75D3DEB3-B35E-455E-962A-766371A73E71}" dt="2025-03-03T15:04:27.575" v="1212" actId="14100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75D3DEB3-B35E-455E-962A-766371A73E71}" dt="2025-03-03T15:04:30.595" v="1213" actId="14100"/>
          <ac:cxnSpMkLst>
            <pc:docMk/>
            <pc:sldMk cId="23526368" sldId="357"/>
            <ac:cxnSpMk id="12" creationId="{A4330D0D-9AC2-43A8-B14E-9560373CD234}"/>
          </ac:cxnSpMkLst>
        </pc:cxn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what apps are installed</a:t>
            </a:r>
          </a:p>
          <a:p>
            <a:r>
              <a:rPr lang="en-GB" dirty="0"/>
              <a:t>How do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metadata of a </a:t>
            </a:r>
            <a:r>
              <a:rPr lang="en-US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needs to manage Apps through App’s Property info (metadata) </a:t>
            </a:r>
          </a:p>
          <a:p>
            <a:r>
              <a:rPr lang="en-GB" dirty="0"/>
              <a:t>Metadata is saved in </a:t>
            </a:r>
            <a:r>
              <a:rPr lang="en-GB" sz="2000" i="1" dirty="0">
                <a:solidFill>
                  <a:srgbClr val="7030A0"/>
                </a:solidFill>
              </a:rPr>
              <a:t>data/system</a:t>
            </a:r>
            <a:endParaRPr lang="en-US" sz="2000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UID of apps/packages </a:t>
            </a:r>
          </a:p>
          <a:p>
            <a:pPr lvl="1"/>
            <a:r>
              <a:rPr lang="en-US" dirty="0"/>
              <a:t>When the apps/packages are downloaded and updated</a:t>
            </a:r>
          </a:p>
          <a:p>
            <a:pPr lvl="1"/>
            <a:r>
              <a:rPr lang="en-US" dirty="0"/>
              <a:t>Library required by apps/packages</a:t>
            </a:r>
          </a:p>
          <a:p>
            <a:pPr lvl="1"/>
            <a:r>
              <a:rPr lang="en-US" dirty="0"/>
              <a:t>Name of the installer (e.g., </a:t>
            </a:r>
            <a:r>
              <a:rPr lang="en-US" sz="2000" i="1" dirty="0" err="1">
                <a:solidFill>
                  <a:srgbClr val="7030A0"/>
                </a:solidFill>
              </a:rPr>
              <a:t>com.android.vending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Usages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</a:t>
            </a:r>
            <a:r>
              <a:rPr lang="en-US"/>
              <a:t>(metadata</a:t>
            </a:r>
            <a:r>
              <a:rPr lang="en-US" dirty="0"/>
              <a:t>)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in </a:t>
            </a:r>
            <a:r>
              <a:rPr lang="en-US" sz="3600" dirty="0">
                <a:solidFill>
                  <a:schemeClr val="accent2"/>
                </a:solidFill>
              </a:rPr>
              <a:t>system/</a:t>
            </a:r>
            <a:r>
              <a:rPr lang="en-US" sz="3600" dirty="0" err="1">
                <a:solidFill>
                  <a:schemeClr val="accent2"/>
                </a:solidFill>
              </a:rPr>
              <a:t>packges.list</a:t>
            </a:r>
            <a:r>
              <a:rPr lang="en-US" dirty="0"/>
              <a:t>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property (metadata) in </a:t>
            </a:r>
            <a:r>
              <a:rPr lang="en-US" sz="3200" dirty="0">
                <a:solidFill>
                  <a:schemeClr val="accent2"/>
                </a:solidFill>
              </a:rPr>
              <a:t>system/packages.xml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usage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>
                <a:solidFill>
                  <a:schemeClr val="accent2"/>
                </a:solidFill>
              </a:rPr>
              <a:t>package-</a:t>
            </a:r>
            <a:r>
              <a:rPr lang="en-GB" dirty="0" err="1">
                <a:solidFill>
                  <a:schemeClr val="accent2"/>
                </a:solidFill>
              </a:rPr>
              <a:t>usage.list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5"/>
            <a:ext cx="10515600" cy="833323"/>
          </a:xfrm>
        </p:spPr>
        <p:txBody>
          <a:bodyPr>
            <a:normAutofit/>
          </a:bodyPr>
          <a:lstStyle/>
          <a:p>
            <a:r>
              <a:rPr lang="en-GB" dirty="0"/>
              <a:t>app last execution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3186001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467678" y="4366212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593618" y="3853453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476190" y="3853453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7991605" y="4649876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events in </a:t>
            </a:r>
            <a:r>
              <a:rPr lang="en-US" dirty="0">
                <a:solidFill>
                  <a:schemeClr val="accent2"/>
                </a:solidFill>
              </a:rPr>
              <a:t>system/</a:t>
            </a:r>
            <a:r>
              <a:rPr lang="en-GB" dirty="0" err="1">
                <a:solidFill>
                  <a:schemeClr val="accent2"/>
                </a:solidFill>
              </a:rPr>
              <a:t>usagestats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2"/>
                </a:solidFill>
              </a:rPr>
              <a:t>system/</a:t>
            </a:r>
            <a:r>
              <a:rPr lang="en-GB" sz="3600" dirty="0" err="1">
                <a:solidFill>
                  <a:schemeClr val="accent2"/>
                </a:solidFill>
              </a:rPr>
              <a:t>usagestats</a:t>
            </a:r>
            <a:r>
              <a:rPr lang="en-GB" sz="3600" dirty="0"/>
              <a:t> </a:t>
            </a:r>
            <a:r>
              <a:rPr lang="en-GB" dirty="0"/>
              <a:t>are saved in different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dirty="0">
                <a:solidFill>
                  <a:schemeClr val="accent2"/>
                </a:solidFill>
              </a:rPr>
              <a:t>'Pixel 3/data/data/</a:t>
            </a:r>
            <a:r>
              <a:rPr lang="en-US" dirty="0" err="1">
                <a:solidFill>
                  <a:schemeClr val="accent2"/>
                </a:solidFill>
              </a:rPr>
              <a:t>com.android.vending</a:t>
            </a:r>
            <a:r>
              <a:rPr lang="en-US" dirty="0">
                <a:solidFill>
                  <a:schemeClr val="accent2"/>
                </a:solidFill>
              </a:rPr>
              <a:t>/databases/</a:t>
            </a:r>
            <a:r>
              <a:rPr lang="en-US" dirty="0" err="1">
                <a:solidFill>
                  <a:schemeClr val="accent2"/>
                </a:solidFill>
              </a:rPr>
              <a:t>localappstate.db</a:t>
            </a:r>
            <a:r>
              <a:rPr lang="en-US" dirty="0">
                <a:solidFill>
                  <a:schemeClr val="accent2"/>
                </a:solidFill>
              </a:rPr>
              <a:t>’</a:t>
            </a:r>
          </a:p>
          <a:p>
            <a:pPr lvl="1"/>
            <a:r>
              <a:rPr lang="en-US" dirty="0"/>
              <a:t>one of the methods to find the package name</a:t>
            </a:r>
          </a:p>
          <a:p>
            <a:r>
              <a:rPr lang="en-US" dirty="0"/>
              <a:t>What is the activity of the shared location?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dirty="0">
                <a:solidFill>
                  <a:schemeClr val="accent2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dirty="0" err="1">
                <a:solidFill>
                  <a:schemeClr val="accent2"/>
                </a:solidFill>
              </a:rPr>
              <a:t>selectLocationActivity</a:t>
            </a:r>
            <a:endParaRPr lang="en-GB" sz="2400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19264</TotalTime>
  <Words>5456</Words>
  <Application>Microsoft Office PowerPoint</Application>
  <PresentationFormat>Widescreen</PresentationFormat>
  <Paragraphs>648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(metadata) info? </vt:lpstr>
      <vt:lpstr>App property in system/packges.list?</vt:lpstr>
      <vt:lpstr>App property (metadata) in system/packages.xml?</vt:lpstr>
      <vt:lpstr>PowerPoint Presentation</vt:lpstr>
      <vt:lpstr>PowerPoint Presentation</vt:lpstr>
      <vt:lpstr>PowerPoint Presentation</vt:lpstr>
      <vt:lpstr>5. Exam Basic App Usage Events</vt:lpstr>
      <vt:lpstr>Overview</vt:lpstr>
      <vt:lpstr>package usage in system/package-usage.list</vt:lpstr>
      <vt:lpstr>Usage events in system/usagestats</vt:lpstr>
      <vt:lpstr>Android activity lifecycle.</vt:lpstr>
      <vt:lpstr>Android activity lifecycle.</vt:lpstr>
      <vt:lpstr>Screen visibility and Android activity</vt:lpstr>
      <vt:lpstr>system/usagestats are saved in different folders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2025-04-07T20:13:05Z</dcterms:modified>
</cp:coreProperties>
</file>